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60" r:id="rId3"/>
  </p:sldMasterIdLst>
  <p:notesMasterIdLst>
    <p:notesMasterId r:id="rId5"/>
  </p:notesMasterIdLst>
  <p:sldIdLst>
    <p:sldId id="1292" r:id="rId4"/>
    <p:sldId id="1293" r:id="rId6"/>
    <p:sldId id="1294" r:id="rId7"/>
  </p:sldIdLst>
  <p:sldSz cx="24384000" cy="13716000"/>
  <p:notesSz cx="9926320" cy="1435544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  <p14:sldId id="1293"/>
            <p14:sldId id="1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1E238A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87" autoAdjust="0"/>
    <p:restoredTop sz="95972" autoAdjust="0"/>
  </p:normalViewPr>
  <p:slideViewPr>
    <p:cSldViewPr showGuides="1">
      <p:cViewPr varScale="1">
        <p:scale>
          <a:sx n="56" d="100"/>
          <a:sy n="56" d="100"/>
        </p:scale>
        <p:origin x="450" y="90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9" tIns="66292" rIns="132589" bIns="66292"/>
          <a:lstStyle/>
          <a:p/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1"/>
            <a:ext cx="7279535" cy="6460093"/>
          </a:xfrm>
          <a:prstGeom prst="rect">
            <a:avLst/>
          </a:prstGeom>
        </p:spPr>
        <p:txBody>
          <a:bodyPr lIns="132589" tIns="66292" rIns="132589" bIns="66292"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smtClean="0"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 smtClean="0"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 lang="ru-RU" smtClean="0"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 eaLnBrk="1" hangingPunct="1">
              <a:defRPr sz="280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</a:fld>
            <a:endParaRPr lang="ru-RU" alt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400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400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400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  <a:endParaRPr lang="ru-RU" sz="2700" kern="1200" cap="all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400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400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400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400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400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  <p:hf hdr="0" ftr="0" dt="0"/>
  <p:txStyles>
    <p:titleStyle>
      <a:lvl1pPr algn="ctr" defTabSz="2438400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200" indent="-7620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80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2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6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8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40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3200" indent="-609600" algn="l" defTabSz="2438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2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4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6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8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60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2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4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600" algn="l" defTabSz="2438400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338371"/>
            <a:ext cx="211213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 по делам об административных правонарушениях, предусмотренных ст. 15.49 КоАП</a:t>
            </a:r>
            <a:b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операциях со средствами, подлежащими казначейскому сопровождению</a:t>
            </a:r>
            <a:endParaRPr lang="ru-RU" sz="2400" spc="-1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30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30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44200" y="2470618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118791" y="239937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243350" y="5561856"/>
            <a:ext cx="2648127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Отдел,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30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30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30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366082" y="1716783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070305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78618" y="3271533"/>
            <a:ext cx="2872084" cy="21452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272651" y="2381347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14305" y="507764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казначейского сопровождения ТОФК по месту нахождения участника казначейского сопровождения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времени составления Протокола направляется лицу в отношении которого возбуждается производство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законным представителем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юридического лица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).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1338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56176" y="3355780"/>
            <a:ext cx="2872084" cy="19069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561856"/>
            <a:ext cx="2860537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188439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25429" y="3347997"/>
            <a:ext cx="2872084" cy="19069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417840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39154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77211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672720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  <a:endParaRPr lang="ru-RU" sz="12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095001" y="3380216"/>
            <a:ext cx="2872084" cy="190690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48399" y="13194017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30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30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150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федеральный уровень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 –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Центр специализации по казначейскому сопровождению, в котором открыт  л/с УКС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150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03992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1600" b="0" dirty="0">
                <a:solidFill>
                  <a:srgbClr val="1751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30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30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30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30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150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уровень бюджета субъекта РФ (местного бюджета)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казначейства,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в котором открыт  л/с УКС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  <a:endParaRPr lang="ru-RU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150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150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76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30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3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0</TotalTime>
  <Words>5757</Words>
  <Application>WPS Presentation</Application>
  <PresentationFormat>Произвольный</PresentationFormat>
  <Paragraphs>243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23" baseType="lpstr">
      <vt:lpstr>Arial</vt:lpstr>
      <vt:lpstr>SimSun</vt:lpstr>
      <vt:lpstr>Wingdings</vt:lpstr>
      <vt:lpstr>Helvetica Neue</vt:lpstr>
      <vt:lpstr>Helvetica Neue Medium</vt:lpstr>
      <vt:lpstr>Helvetica Neue Light</vt:lpstr>
      <vt:lpstr>Arial</vt:lpstr>
      <vt:lpstr>PT Serif</vt:lpstr>
      <vt:lpstr>PT Serif</vt:lpstr>
      <vt:lpstr>Segoe Print</vt:lpstr>
      <vt:lpstr>Trebuchet MS</vt:lpstr>
      <vt:lpstr>Tahoma</vt:lpstr>
      <vt:lpstr>Century</vt:lpstr>
      <vt:lpstr>Segoe UI Light</vt:lpstr>
      <vt:lpstr>Calibri</vt:lpstr>
      <vt:lpstr>Times New Roman</vt:lpstr>
      <vt:lpstr>Microsoft YaHei</vt:lpstr>
      <vt:lpstr>Arial Unicode MS</vt:lpstr>
      <vt:lpstr>White</vt:lpstr>
      <vt:lpstr>Шаблон_2015_16x9_PTSerif</vt:lpstr>
      <vt:lpstr>PowerPoint 演示文稿</vt:lpstr>
      <vt:lpstr>PowerPoint 演示文稿</vt:lpstr>
      <vt:lpstr>PowerPoint 演示文稿</vt:lpstr>
    </vt:vector>
  </TitlesOfParts>
  <Company>S9500SCCM01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GrigorevaMV</cp:lastModifiedBy>
  <cp:revision>435</cp:revision>
  <cp:lastPrinted>2026-01-21T14:23:00Z</cp:lastPrinted>
  <dcterms:created xsi:type="dcterms:W3CDTF">2021-10-05T09:31:00Z</dcterms:created>
  <dcterms:modified xsi:type="dcterms:W3CDTF">2026-01-23T10:13:39Z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712EFAFFB4214BE1BA699C4DF8B9EF3E_13</vt:lpwstr>
  </property>
  <property fmtid="{D5CDD505-2E9C-101B-9397-08002B2CF9AE}" pid="3" name="KSOProductBuildVer">
    <vt:lpwstr>1033-12.2.0.23196</vt:lpwstr>
  </property>
</Properties>
</file>