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0" r:id="rId3"/>
  </p:sldMasterIdLst>
  <p:notesMasterIdLst>
    <p:notesMasterId r:id="rId5"/>
  </p:notesMasterIdLst>
  <p:sldIdLst>
    <p:sldId id="1292" r:id="rId4"/>
  </p:sldIdLst>
  <p:sldSz cx="24384000" cy="13716000"/>
  <p:notesSz cx="9926320" cy="1435544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38A"/>
    <a:srgbClr val="17517F"/>
    <a:srgbClr val="F2F6FC"/>
    <a:srgbClr val="CCFFCC"/>
    <a:srgbClr val="125194"/>
    <a:srgbClr val="64BB48"/>
    <a:srgbClr val="6A6A6A"/>
    <a:srgbClr val="50B152"/>
    <a:srgbClr val="8EBE8C"/>
    <a:srgbClr val="7FA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7" autoAdjust="0"/>
    <p:restoredTop sz="95972" autoAdjust="0"/>
  </p:normalViewPr>
  <p:slideViewPr>
    <p:cSldViewPr showGuides="1">
      <p:cViewPr>
        <p:scale>
          <a:sx n="70" d="100"/>
          <a:sy n="70" d="100"/>
        </p:scale>
        <p:origin x="48" y="-642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74625" y="1076325"/>
            <a:ext cx="9577388" cy="5386388"/>
          </a:xfrm>
          <a:prstGeom prst="rect">
            <a:avLst/>
          </a:prstGeom>
        </p:spPr>
        <p:txBody>
          <a:bodyPr lIns="132584" tIns="66289" rIns="132584" bIns="66289"/>
          <a:lstStyle/>
          <a:p/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1323553" y="6819003"/>
            <a:ext cx="7279535" cy="6460093"/>
          </a:xfrm>
          <a:prstGeom prst="rect">
            <a:avLst/>
          </a:prstGeom>
        </p:spPr>
        <p:txBody>
          <a:bodyPr lIns="132584" tIns="66289" rIns="132584" bIns="66289"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 eaLnBrk="1" hangingPunct="1">
              <a:defRPr sz="28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400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400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400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  <a:endParaRPr lang="ru-RU" sz="2700" kern="1200" cap="all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400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400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400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400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400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hdr="0" ftr="0" dt="0"/>
  <p:txStyles>
    <p:titleStyle>
      <a:lvl1pPr algn="ctr" defTabSz="2438400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0" indent="-9144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200" indent="-7620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80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2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6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8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40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32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2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4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6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8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60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2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4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6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/>
        </p:nvSpPr>
        <p:spPr>
          <a:xfrm>
            <a:off x="4667617" y="11073230"/>
            <a:ext cx="2952328" cy="12961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95207" y="-63593"/>
            <a:ext cx="21121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Порядок осуществления ТОФК производства</a:t>
            </a:r>
            <a:r>
              <a:rPr lang="en-US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ст. </a:t>
            </a:r>
            <a:r>
              <a:rPr lang="ru-RU" sz="24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15.37.1 КоАП </a:t>
            </a:r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</a:t>
            </a:r>
            <a:r>
              <a:rPr lang="ru-RU" sz="24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требования о 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по которым подлежат казначейскому сопровождению</a:t>
            </a:r>
            <a:endParaRPr lang="ru-RU" sz="24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4830615" y="8826063"/>
            <a:ext cx="3578955" cy="51228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30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17314463" y="10292092"/>
            <a:ext cx="2336601" cy="224242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r>
              <a:rPr lang="ru-RU" sz="18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13371529" y="5431948"/>
            <a:ext cx="3617673" cy="160929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30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8572938" y="2415044"/>
            <a:ext cx="1673006" cy="659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3081441" y="2424976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9559415" y="5490220"/>
            <a:ext cx="2332062" cy="23607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Контроль за исполнением постановлений по АП осуществляет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Отдел уполномоченный руководителем ТОФК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20466236" y="11185510"/>
            <a:ext cx="3421286" cy="28235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30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1203996" y="12258600"/>
            <a:ext cx="11348044" cy="1183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algn="l" defTabSz="1560830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0801316" y="4820180"/>
            <a:ext cx="4075990" cy="4762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8447" y="9373025"/>
            <a:ext cx="2952328" cy="187147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942022" y="9178324"/>
            <a:ext cx="3578955" cy="27332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30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15418458" y="3268048"/>
            <a:ext cx="2689369" cy="21856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1435777" y="1649626"/>
            <a:ext cx="2818199" cy="140708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1" name="Блок-схема: узел 80"/>
          <p:cNvSpPr/>
          <p:nvPr/>
        </p:nvSpPr>
        <p:spPr>
          <a:xfrm>
            <a:off x="1124293" y="1409421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788557" y="2746894"/>
            <a:ext cx="3645491" cy="39625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30">
              <a:lnSpc>
                <a:spcPct val="90000"/>
              </a:lnSpc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Акт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результатам проверки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ведения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раздельного учета результатов финансово-хозяйственной деятельности при расширенном казначейском сопровождении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.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2. Акт проверки при осуществлении внутреннего государственного  финансового контроля.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745083" y="1697207"/>
            <a:ext cx="2739154" cy="14266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5448374" y="1458220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28197" y="3392833"/>
            <a:ext cx="2872084" cy="19069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расширенного казначейского сопровождения/Отдел казначейского сопровождения Территориального органа Федерального казначейства</a:t>
            </a: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329774" y="2424976"/>
            <a:ext cx="1396634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5745083" y="4983037"/>
            <a:ext cx="2885143" cy="8189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30">
              <a:lnSpc>
                <a:spcPct val="90000"/>
              </a:lnSpc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осуществляется начальником (заместителем начальника) Отдела расширенного казначейского сопровождения/Отдела казначейского сопровождения ТОФК по месту нахождения участника казначейского сопровождения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Уведомление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составлении Протокола об АП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указанием информации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месте, дате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времени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составления Протокола направляется лицу в отношении которого возбуждается производства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АП.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3. Протокол об АП подписывается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должностным лицом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ТОФК,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его составившим, а также лицом, в отношении которого возбуждено дело (законным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представителем)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4.      Копия протокола вручается под расписку лицу, в отношении которого возбуждено дело (законному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представителю)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10342287" y="1695630"/>
            <a:ext cx="2739154" cy="14282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об 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9" name="Блок-схема: узел 88"/>
          <p:cNvSpPr/>
          <p:nvPr/>
        </p:nvSpPr>
        <p:spPr>
          <a:xfrm>
            <a:off x="9986272" y="1383704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342287" y="3355780"/>
            <a:ext cx="2872084" cy="19069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10388934" y="5494602"/>
            <a:ext cx="2982595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Дело рассматривается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Руководителем (заместителем руководителя, курирующим казначейское сопровождение)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Дело рассматривается с участием лица, в отношении которого ведется производство по делу (законного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представителя)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4575308" y="1719410"/>
            <a:ext cx="2948875" cy="14044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14228785" y="1422179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4613703" y="3367109"/>
            <a:ext cx="2872084" cy="19069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14891330" y="5334851"/>
            <a:ext cx="2710161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руководителя, курирующий казначейское сопровождение)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результатам рассмотрения выносится: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делу об АП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19098921" y="1769855"/>
            <a:ext cx="2792556" cy="13540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решения 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17601491" y="2446859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18741448" y="1422179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19110697" y="3367108"/>
            <a:ext cx="2872084" cy="19069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101" name="Прямая со стрелкой 100"/>
          <p:cNvCxnSpPr/>
          <p:nvPr/>
        </p:nvCxnSpPr>
        <p:spPr>
          <a:xfrm>
            <a:off x="4374811" y="3905672"/>
            <a:ext cx="1268227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flipV="1">
            <a:off x="4300732" y="4820182"/>
            <a:ext cx="1342306" cy="1337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0</TotalTime>
  <Words>2344</Words>
  <Application>WPS Presentation</Application>
  <PresentationFormat>Произвольный</PresentationFormat>
  <Paragraphs>122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20" baseType="lpstr">
      <vt:lpstr>Arial</vt:lpstr>
      <vt:lpstr>SimSun</vt:lpstr>
      <vt:lpstr>Wingdings</vt:lpstr>
      <vt:lpstr>Helvetica Neue</vt:lpstr>
      <vt:lpstr>Helvetica Neue Medium</vt:lpstr>
      <vt:lpstr>Helvetica Neue Light</vt:lpstr>
      <vt:lpstr>Arial</vt:lpstr>
      <vt:lpstr>PT Serif</vt:lpstr>
      <vt:lpstr>PT Serif</vt:lpstr>
      <vt:lpstr>Segoe Print</vt:lpstr>
      <vt:lpstr>Trebuchet MS</vt:lpstr>
      <vt:lpstr>Tahoma</vt:lpstr>
      <vt:lpstr>Century</vt:lpstr>
      <vt:lpstr>Segoe UI Light</vt:lpstr>
      <vt:lpstr>Calibri</vt:lpstr>
      <vt:lpstr>Microsoft YaHei</vt:lpstr>
      <vt:lpstr>Arial Unicode MS</vt:lpstr>
      <vt:lpstr>White</vt:lpstr>
      <vt:lpstr>Шаблон_2015_16x9_PTSerif</vt:lpstr>
      <vt:lpstr>PowerPoint 演示文稿</vt:lpstr>
    </vt:vector>
  </TitlesOfParts>
  <Company>S9500SCCM01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GrigorevaMV</cp:lastModifiedBy>
  <cp:revision>432</cp:revision>
  <cp:lastPrinted>2026-01-21T13:30:00Z</cp:lastPrinted>
  <dcterms:created xsi:type="dcterms:W3CDTF">2021-10-05T09:31:00Z</dcterms:created>
  <dcterms:modified xsi:type="dcterms:W3CDTF">2026-01-23T10:12:18Z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DA417A65708447CCB80E469D4D03DE0E_13</vt:lpwstr>
  </property>
  <property fmtid="{D5CDD505-2E9C-101B-9397-08002B2CF9AE}" pid="3" name="KSOProductBuildVer">
    <vt:lpwstr>1033-12.2.0.23196</vt:lpwstr>
  </property>
</Properties>
</file>