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640" r:id="rId3"/>
    <p:sldId id="642" r:id="rId5"/>
  </p:sldIdLst>
  <p:sldSz cx="9906000" cy="6858000" type="A4"/>
  <p:notesSz cx="6858000" cy="992632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лова Ульяна Сергеевна" initials="ОУС" lastIdx="0" clrIdx="0"/>
  <p:cmAuthor id="2" name="Николаева Александра Викторовна" initials="НАВ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252"/>
    <a:srgbClr val="1F497D"/>
    <a:srgbClr val="406EA6"/>
    <a:srgbClr val="486A95"/>
    <a:srgbClr val="C2DCB1"/>
    <a:srgbClr val="F29A67"/>
    <a:srgbClr val="F4AB7A"/>
    <a:srgbClr val="F6B59B"/>
    <a:srgbClr val="AED19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79" autoAdjust="0"/>
  </p:normalViewPr>
  <p:slideViewPr>
    <p:cSldViewPr snapToGrid="0" showGuides="1">
      <p:cViewPr>
        <p:scale>
          <a:sx n="110" d="100"/>
          <a:sy n="110" d="100"/>
        </p:scale>
        <p:origin x="2976" y="-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8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B97732D3-15DF-4933-9991-E1B46E3BFCB4}" type="datetimeFigureOut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8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DEF67580-FF8B-4783-8C00-939295A2D472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118D7C03-6D64-4E11-9D11-08327152881D}" type="datetimeFigureOut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9650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3" rIns="91667" bIns="458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67" tIns="45833" rIns="91667" bIns="45833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3B85C950-D498-4A64-9A9D-6D6FC3E7F820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15"/>
            </a:lvl1pPr>
          </a:lstStyle>
          <a:p/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>
          <a:xfrm>
            <a:off x="1423987" y="152402"/>
            <a:ext cx="8372920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495304" y="6377945"/>
            <a:ext cx="2278381" cy="276999"/>
          </a:xfrm>
        </p:spPr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3368041" y="6377948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2166938" y="152402"/>
            <a:ext cx="7640977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2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5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2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/>
            </a:lvl1pPr>
          </a:lstStyle>
          <a:p/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495304" y="6377946"/>
            <a:ext cx="2278381" cy="276999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3368041" y="6377949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1609725" y="152402"/>
            <a:ext cx="818718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1423988" y="152402"/>
            <a:ext cx="8372921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5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A30-1EAD-432B-8331-18C1E2463F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95" y="6555595"/>
            <a:ext cx="1708786" cy="115416"/>
          </a:xfrm>
        </p:spPr>
        <p:txBody>
          <a:bodyPr lIns="0" tIns="0" rIns="0" bIns="0"/>
          <a:lstStyle>
            <a:lvl1pPr>
              <a:defRPr sz="860" b="0" i="0">
                <a:solidFill>
                  <a:schemeClr val="bg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20320">
              <a:lnSpc>
                <a:spcPts val="865"/>
              </a:lnSpc>
            </a:pPr>
            <a:fld id="{81D60167-4931-47E6-BA6A-407CBD079E47}" type="slidenum">
              <a:rPr lang="ru-RU" spc="-2" smtClean="0">
                <a:solidFill>
                  <a:prstClr val="white"/>
                </a:solidFill>
              </a:rPr>
            </a:fld>
            <a:endParaRPr lang="ru-RU" spc="-2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A93-5804-4157-9571-F2EDD6176BC5}" type="datetime1">
              <a:rPr lang="ru-RU" smtClean="0"/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44255-055A-493F-815A-C21D1B579B3F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675" y="3233855"/>
            <a:ext cx="651326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4912541"/>
            <a:ext cx="45885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355"/>
            <a:endParaRPr lang="ru-RU" sz="309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355"/>
            <a:fld id="{C06340C1-9663-4834-9678-E2A955AB6CD1}" type="datetime1">
              <a:rPr lang="en-US" sz="3090" smtClean="0">
                <a:solidFill>
                  <a:prstClr val="black">
                    <a:tint val="75000"/>
                  </a:prstClr>
                </a:solidFill>
              </a:rPr>
            </a:fld>
            <a:endParaRPr lang="en-US" sz="309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20" b="1">
                <a:solidFill>
                  <a:schemeClr val="tx2"/>
                </a:solidFill>
              </a:defRPr>
            </a:lvl1pPr>
          </a:lstStyle>
          <a:p>
            <a:pPr defTabSz="1570355"/>
            <a:fld id="{B6F15528-21DE-4FAA-801E-634DDDAF4B2B}" type="slidenum">
              <a:rPr lang="ru-RU" smtClean="0">
                <a:solidFill>
                  <a:srgbClr val="1F497D"/>
                </a:solidFill>
              </a:rPr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object 2"/>
          <p:cNvSpPr/>
          <p:nvPr userDrawn="1"/>
        </p:nvSpPr>
        <p:spPr>
          <a:xfrm flipV="1">
            <a:off x="0" y="430247"/>
            <a:ext cx="989693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570355"/>
            <a:endParaRPr sz="2320" dirty="0">
              <a:solidFill>
                <a:prstClr val="black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137" y="75703"/>
            <a:ext cx="1203851" cy="5346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>
        <a:defRPr sz="2575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89280">
        <a:defRPr>
          <a:latin typeface="+mn-lt"/>
          <a:ea typeface="+mn-ea"/>
          <a:cs typeface="+mn-cs"/>
        </a:defRPr>
      </a:lvl2pPr>
      <a:lvl3pPr marL="1178560">
        <a:defRPr>
          <a:latin typeface="+mn-lt"/>
          <a:ea typeface="+mn-ea"/>
          <a:cs typeface="+mn-cs"/>
        </a:defRPr>
      </a:lvl3pPr>
      <a:lvl4pPr marL="1767205">
        <a:defRPr>
          <a:latin typeface="+mn-lt"/>
          <a:ea typeface="+mn-ea"/>
          <a:cs typeface="+mn-cs"/>
        </a:defRPr>
      </a:lvl4pPr>
      <a:lvl5pPr marL="2356485">
        <a:defRPr>
          <a:latin typeface="+mn-lt"/>
          <a:ea typeface="+mn-ea"/>
          <a:cs typeface="+mn-cs"/>
        </a:defRPr>
      </a:lvl5pPr>
      <a:lvl6pPr marL="2945765">
        <a:defRPr>
          <a:latin typeface="+mn-lt"/>
          <a:ea typeface="+mn-ea"/>
          <a:cs typeface="+mn-cs"/>
        </a:defRPr>
      </a:lvl6pPr>
      <a:lvl7pPr marL="3535045">
        <a:defRPr>
          <a:latin typeface="+mn-lt"/>
          <a:ea typeface="+mn-ea"/>
          <a:cs typeface="+mn-cs"/>
        </a:defRPr>
      </a:lvl7pPr>
      <a:lvl8pPr marL="4124325">
        <a:defRPr>
          <a:latin typeface="+mn-lt"/>
          <a:ea typeface="+mn-ea"/>
          <a:cs typeface="+mn-cs"/>
        </a:defRPr>
      </a:lvl8pPr>
      <a:lvl9pPr marL="471360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89280">
        <a:defRPr>
          <a:latin typeface="+mn-lt"/>
          <a:ea typeface="+mn-ea"/>
          <a:cs typeface="+mn-cs"/>
        </a:defRPr>
      </a:lvl2pPr>
      <a:lvl3pPr marL="1178560">
        <a:defRPr>
          <a:latin typeface="+mn-lt"/>
          <a:ea typeface="+mn-ea"/>
          <a:cs typeface="+mn-cs"/>
        </a:defRPr>
      </a:lvl3pPr>
      <a:lvl4pPr marL="1767205">
        <a:defRPr>
          <a:latin typeface="+mn-lt"/>
          <a:ea typeface="+mn-ea"/>
          <a:cs typeface="+mn-cs"/>
        </a:defRPr>
      </a:lvl4pPr>
      <a:lvl5pPr marL="2356485">
        <a:defRPr>
          <a:latin typeface="+mn-lt"/>
          <a:ea typeface="+mn-ea"/>
          <a:cs typeface="+mn-cs"/>
        </a:defRPr>
      </a:lvl5pPr>
      <a:lvl6pPr marL="2945765">
        <a:defRPr>
          <a:latin typeface="+mn-lt"/>
          <a:ea typeface="+mn-ea"/>
          <a:cs typeface="+mn-cs"/>
        </a:defRPr>
      </a:lvl6pPr>
      <a:lvl7pPr marL="3535045">
        <a:defRPr>
          <a:latin typeface="+mn-lt"/>
          <a:ea typeface="+mn-ea"/>
          <a:cs typeface="+mn-cs"/>
        </a:defRPr>
      </a:lvl7pPr>
      <a:lvl8pPr marL="4124325">
        <a:defRPr>
          <a:latin typeface="+mn-lt"/>
          <a:ea typeface="+mn-ea"/>
          <a:cs typeface="+mn-cs"/>
        </a:defRPr>
      </a:lvl8pPr>
      <a:lvl9pPr marL="471360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345" fontAlgn="base">
              <a:spcBef>
                <a:spcPct val="0"/>
              </a:spcBef>
              <a:spcAft>
                <a:spcPct val="0"/>
              </a:spcAft>
            </a:pPr>
            <a:endParaRPr lang="ru-RU" sz="1220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/>
          <p:nvPr/>
        </p:nvSpPr>
        <p:spPr>
          <a:xfrm>
            <a:off x="320040" y="20900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39775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0" y="1753175"/>
            <a:ext cx="9422675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215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15.37.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  <a:endParaRPr lang="ru-RU" sz="1600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  <a:endParaRPr lang="ru-RU" b="1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  <a:endParaRPr lang="ru-RU" sz="1600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3808" y="1759147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2927" y="1014177"/>
            <a:ext cx="45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года.</a:t>
            </a: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09810"/>
            <a:ext cx="241663" cy="232199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345" fontAlgn="base">
              <a:spcBef>
                <a:spcPct val="0"/>
              </a:spcBef>
              <a:spcAft>
                <a:spcPct val="0"/>
              </a:spcAft>
            </a:pPr>
            <a:endParaRPr lang="ru-RU" sz="1220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/>
          <p:nvPr/>
        </p:nvSpPr>
        <p:spPr>
          <a:xfrm>
            <a:off x="374686" y="218120"/>
            <a:ext cx="94004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39775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1" y="723366"/>
            <a:ext cx="9422675" cy="5375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правонарушениях, предусмотренных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статьей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51575" y="731503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4686" y="6131612"/>
            <a:ext cx="93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заместитель.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9454" y="1797045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3862236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3</a:t>
            </a:r>
            <a:endParaRPr lang="ru-RU" sz="1000" dirty="0"/>
          </a:p>
        </p:txBody>
      </p:sp>
      <p:cxnSp>
        <p:nvCxnSpPr>
          <p:cNvPr id="10" name="Straight Arrow Connector 45"/>
          <p:cNvCxnSpPr/>
          <p:nvPr/>
        </p:nvCxnSpPr>
        <p:spPr bwMode="auto">
          <a:xfrm>
            <a:off x="0" y="6114194"/>
            <a:ext cx="99060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53355"/>
            <a:ext cx="241663" cy="153888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b="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1986</Words>
  <Application>WPS Presentation</Application>
  <PresentationFormat>Лист A4 (210x297 мм)</PresentationFormat>
  <Paragraphs>38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SimSun</vt:lpstr>
      <vt:lpstr>Wingdings</vt:lpstr>
      <vt:lpstr>Arial</vt:lpstr>
      <vt:lpstr>Calibri</vt:lpstr>
      <vt:lpstr>Segoe UI Light</vt:lpstr>
      <vt:lpstr>Times New Roman</vt:lpstr>
      <vt:lpstr>Century</vt:lpstr>
      <vt:lpstr>Helvetica Neue Light</vt:lpstr>
      <vt:lpstr>Microsoft YaHei</vt:lpstr>
      <vt:lpstr>Arial Unicode MS</vt:lpstr>
      <vt:lpstr>4_Office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ХОДЕ ИСПОЛНЕНИЯ ФЕДЕРАЛЬНОГО БЮДЖЕТА</dc:title>
  <dc:creator>Приженникова Яна Евгеньевна</dc:creator>
  <cp:lastModifiedBy>GrigorevaMV</cp:lastModifiedBy>
  <cp:revision>1643</cp:revision>
  <cp:lastPrinted>2026-01-21T14:39:00Z</cp:lastPrinted>
  <dcterms:created xsi:type="dcterms:W3CDTF">2021-12-31T10:45:00Z</dcterms:created>
  <dcterms:modified xsi:type="dcterms:W3CDTF">2026-01-23T09:50:36Z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EDFD1AD8F1BC4E508F310510372E25CD_13</vt:lpwstr>
  </property>
  <property fmtid="{D5CDD505-2E9C-101B-9397-08002B2CF9AE}" pid="3" name="KSOProductBuildVer">
    <vt:lpwstr>1033-12.2.0.23196</vt:lpwstr>
  </property>
</Properties>
</file>